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98" r:id="rId3"/>
    <p:sldId id="314" r:id="rId4"/>
    <p:sldId id="306" r:id="rId5"/>
    <p:sldId id="299" r:id="rId6"/>
    <p:sldId id="300" r:id="rId7"/>
    <p:sldId id="308" r:id="rId8"/>
    <p:sldId id="305" r:id="rId9"/>
    <p:sldId id="315" r:id="rId10"/>
    <p:sldId id="304" r:id="rId11"/>
    <p:sldId id="316" r:id="rId12"/>
    <p:sldId id="317" r:id="rId13"/>
    <p:sldId id="30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C4EF9F-BEB4-C8C0-77FB-871980E7FC93}" v="28" dt="2023-08-27T13:13:00.597"/>
    <p1510:client id="{2F4F2122-5934-2359-7EFA-CA866DB3CC0D}" v="500" dt="2023-08-27T10:15:52.582"/>
    <p1510:client id="{6F3117E3-5E51-4420-9A77-FB3B7F86F9EC}" v="1" dt="2023-06-08T06:28:17.8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0" autoAdjust="0"/>
    <p:restoredTop sz="90141" autoAdjust="0"/>
  </p:normalViewPr>
  <p:slideViewPr>
    <p:cSldViewPr snapToGrid="0">
      <p:cViewPr varScale="1">
        <p:scale>
          <a:sx n="77" d="100"/>
          <a:sy n="77" d="100"/>
        </p:scale>
        <p:origin x="81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eg>
</file>

<file path=ppt/media/image12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B5ACF-8E17-4870-8245-4A77F959A756}" type="datetimeFigureOut">
              <a:rPr lang="en-PH" smtClean="0"/>
              <a:t>22/02/2025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71C6D-497D-4CD5-9B94-B8BE6A5DCC3D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289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13100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91046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17718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23035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31161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89515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33324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83612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37606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488519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55152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F71C6D-497D-4CD5-9B94-B8BE6A5DCC3D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47068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686" y="871992"/>
            <a:ext cx="6934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5686" y="3259592"/>
            <a:ext cx="69342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3E785-8F7E-46D7-AADC-06732D2B080B}" type="datetime1">
              <a:rPr lang="en-PH" smtClean="0"/>
              <a:t>22/02/2025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50142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6B6A-77BD-4174-8AB7-B488A3834BC1}" type="datetime1">
              <a:rPr lang="en-PH" smtClean="0"/>
              <a:t>22/02/2025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46754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55746-2305-4ED0-9F8A-49242F0E41AB}" type="datetime1">
              <a:rPr lang="en-PH" smtClean="0"/>
              <a:t>22/02/2025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29007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E6D3-0631-4C00-9540-B4B46BC03C25}" type="datetime1">
              <a:rPr lang="en-PH" smtClean="0"/>
              <a:t>22/02/2025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7311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530E-EE7E-440B-A76B-3F58FE0097E2}" type="datetime1">
              <a:rPr lang="en-PH" smtClean="0"/>
              <a:t>22/02/2025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0800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7F67F-F560-479D-ADB8-5F82A2FB1B1F}" type="datetime1">
              <a:rPr lang="en-PH" smtClean="0"/>
              <a:t>22/02/2025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91557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754FC-CC5C-4993-8D44-201EF13BB877}" type="datetime1">
              <a:rPr lang="en-PH" smtClean="0"/>
              <a:t>22/02/2025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31732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6B188-2164-4FD1-92FE-488B39A82370}" type="datetime1">
              <a:rPr lang="en-PH" smtClean="0"/>
              <a:t>22/02/2025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039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F8A59-D384-4D57-9A50-A60E3BC91D08}" type="datetime1">
              <a:rPr lang="en-PH" smtClean="0"/>
              <a:t>22/02/2025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8284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F6C3E-4B30-43BE-88DF-892347B02817}" type="datetime1">
              <a:rPr lang="en-PH" smtClean="0"/>
              <a:t>22/02/2025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30359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10C1-ED5A-4905-B885-811C8CEEF1E6}" type="datetime1">
              <a:rPr lang="en-PH" smtClean="0"/>
              <a:t>22/02/2025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Experiment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16506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537C0-9C3B-4188-A254-F0B717C03E3E}" type="datetime1">
              <a:rPr lang="en-PH" smtClean="0"/>
              <a:t>22/02/2025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PH"/>
              <a:t>Experiment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A1CFE-FAD5-4B16-8253-97D01193D80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8339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270" y="1266481"/>
            <a:ext cx="12426044" cy="3273867"/>
          </a:xfrm>
        </p:spPr>
        <p:txBody>
          <a:bodyPr>
            <a:normAutofit fontScale="90000"/>
          </a:bodyPr>
          <a:lstStyle/>
          <a:p>
            <a:br>
              <a:rPr lang="en-PH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PH" sz="4000" b="1" dirty="0">
                <a:solidFill>
                  <a:schemeClr val="bg1"/>
                </a:solidFill>
                <a:cs typeface="Arial"/>
              </a:rPr>
              <a:t>Progress Report 1: </a:t>
            </a:r>
            <a:br>
              <a:rPr lang="en-PH" sz="4000" b="1" dirty="0">
                <a:solidFill>
                  <a:schemeClr val="bg1"/>
                </a:solidFill>
                <a:latin typeface="Arial"/>
                <a:cs typeface="Arial"/>
              </a:rPr>
            </a:br>
            <a:r>
              <a:rPr lang="en-US" sz="4000" b="1" dirty="0">
                <a:solidFill>
                  <a:schemeClr val="bg1"/>
                </a:solidFill>
                <a:cs typeface="Arial"/>
              </a:rPr>
              <a:t>Dual-Mode Real-Time Cap </a:t>
            </a:r>
            <a:br>
              <a:rPr lang="en-US" sz="4000" b="1" dirty="0">
                <a:solidFill>
                  <a:schemeClr val="bg1"/>
                </a:solidFill>
                <a:cs typeface="Arial"/>
              </a:rPr>
            </a:br>
            <a:r>
              <a:rPr lang="en-US" sz="4000" b="1" dirty="0">
                <a:solidFill>
                  <a:schemeClr val="bg1"/>
                </a:solidFill>
                <a:cs typeface="Arial"/>
              </a:rPr>
              <a:t>Sorting System Using Arduino </a:t>
            </a:r>
            <a:br>
              <a:rPr lang="en-US" sz="4000" b="1" dirty="0">
                <a:solidFill>
                  <a:schemeClr val="bg1"/>
                </a:solidFill>
                <a:cs typeface="Arial"/>
              </a:rPr>
            </a:br>
            <a:r>
              <a:rPr lang="en-US" sz="4000" b="1" dirty="0">
                <a:solidFill>
                  <a:schemeClr val="bg1"/>
                </a:solidFill>
                <a:cs typeface="Arial"/>
              </a:rPr>
              <a:t>Uno</a:t>
            </a:r>
            <a:br>
              <a:rPr lang="en-US" sz="4000" b="1" dirty="0">
                <a:solidFill>
                  <a:schemeClr val="bg1"/>
                </a:solidFill>
                <a:cs typeface="Arial"/>
              </a:rPr>
            </a:br>
            <a:endParaRPr lang="en-PH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335642" y="4754687"/>
            <a:ext cx="10515600" cy="13930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PH" sz="2400" dirty="0">
                <a:solidFill>
                  <a:schemeClr val="bg1"/>
                </a:solidFill>
                <a:latin typeface="Arial"/>
                <a:cs typeface="Arial"/>
              </a:rPr>
              <a:t>Navarro, Rod Geryk C.</a:t>
            </a:r>
            <a:endParaRPr lang="en-PH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PH" sz="2400" dirty="0">
                <a:solidFill>
                  <a:schemeClr val="bg1"/>
                </a:solidFill>
                <a:latin typeface="Arial"/>
                <a:cs typeface="Arial"/>
              </a:rPr>
              <a:t>CPE161P-4– C1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  <a:latin typeface="Arial"/>
              <a:cs typeface="Arial"/>
            </a:endParaRPr>
          </a:p>
          <a:p>
            <a:pPr marL="0" indent="0">
              <a:buNone/>
            </a:pPr>
            <a:endParaRPr lang="en-PH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625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06BCFF-B750-49B0-9E8C-807F0A6A31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572" y="1086130"/>
            <a:ext cx="8515206" cy="460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534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37D856-FFC1-4F4D-A6D9-2CD77023A9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98807"/>
            <a:ext cx="8343900" cy="469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426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F1ED8B-0077-412D-9645-006DCC2C82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745" y="998805"/>
            <a:ext cx="8482510" cy="477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006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9C8AD06-0E37-F469-248A-EB405EBA2D3E}"/>
              </a:ext>
            </a:extLst>
          </p:cNvPr>
          <p:cNvSpPr txBox="1">
            <a:spLocks/>
          </p:cNvSpPr>
          <p:nvPr/>
        </p:nvSpPr>
        <p:spPr>
          <a:xfrm>
            <a:off x="335642" y="624690"/>
            <a:ext cx="7079146" cy="32738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b="1" dirty="0">
                <a:solidFill>
                  <a:schemeClr val="bg1"/>
                </a:solidFill>
                <a:latin typeface="Arial"/>
                <a:cs typeface="Arial"/>
              </a:rPr>
              <a:t>THANK YOU!</a:t>
            </a:r>
            <a:endParaRPr lang="en-US" dirty="0">
              <a:solidFill>
                <a:schemeClr val="bg1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6849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43412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OBJECTIVES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FAFF9-6817-F728-FFBD-75B71FEADCF2}"/>
              </a:ext>
            </a:extLst>
          </p:cNvPr>
          <p:cNvSpPr txBox="1"/>
          <p:nvPr/>
        </p:nvSpPr>
        <p:spPr>
          <a:xfrm>
            <a:off x="239152" y="1043412"/>
            <a:ext cx="11612346" cy="5379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cs typeface="Arial"/>
              </a:rPr>
              <a:t>Develop a dual-mode sorting system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cs typeface="Arial"/>
              </a:rPr>
              <a:t>Create a sorting machine that can operate in two modes: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cs typeface="Arial"/>
              </a:rPr>
              <a:t>• Automatic Mode: Sorts caps automatically based on their color.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cs typeface="Arial"/>
              </a:rPr>
              <a:t>• Manual Mode: Allows the user to control sorting through a 4x4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cs typeface="Arial"/>
              </a:rPr>
              <a:t>keypad.</a:t>
            </a:r>
          </a:p>
          <a:p>
            <a:pPr>
              <a:lnSpc>
                <a:spcPct val="150000"/>
              </a:lnSpc>
            </a:pPr>
            <a:endParaRPr lang="en-US" sz="1600" dirty="0"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cs typeface="Arial"/>
              </a:rPr>
              <a:t>• </a:t>
            </a:r>
            <a:r>
              <a:rPr lang="en-US" sz="1600" b="1" dirty="0">
                <a:cs typeface="Arial"/>
              </a:rPr>
              <a:t>Integrate servo motors for sorting operations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cs typeface="Arial"/>
              </a:rPr>
              <a:t>Use two servo motors to: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cs typeface="Arial"/>
              </a:rPr>
              <a:t>• Pick caps from the storage and position them for color detection.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cs typeface="Arial"/>
              </a:rPr>
              <a:t>• Route the identified caps to their respective containers.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cs typeface="Arial"/>
              </a:rPr>
              <a:t>• Implement color detection system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cs typeface="Arial"/>
              </a:rPr>
              <a:t>Use a color sensor to identify and sort three different colored caps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cs typeface="Arial"/>
              </a:rPr>
              <a:t>accurately.</a:t>
            </a:r>
          </a:p>
          <a:p>
            <a:pPr>
              <a:lnSpc>
                <a:spcPct val="150000"/>
              </a:lnSpc>
            </a:pPr>
            <a:endParaRPr lang="en-US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0698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43412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OBJECTIVES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FAFF9-6817-F728-FFBD-75B71FEADCF2}"/>
              </a:ext>
            </a:extLst>
          </p:cNvPr>
          <p:cNvSpPr txBox="1"/>
          <p:nvPr/>
        </p:nvSpPr>
        <p:spPr>
          <a:xfrm>
            <a:off x="239151" y="1358753"/>
            <a:ext cx="11510995" cy="44558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• </a:t>
            </a:r>
            <a:r>
              <a:rPr lang="en-US" b="1" dirty="0"/>
              <a:t>Display sorting information on an LCD</a:t>
            </a:r>
          </a:p>
          <a:p>
            <a:r>
              <a:rPr lang="en-US" dirty="0"/>
              <a:t>Show the number of caps sorted per color on an LCD screen in real time.</a:t>
            </a:r>
          </a:p>
          <a:p>
            <a:endParaRPr lang="en-US" b="1" dirty="0"/>
          </a:p>
          <a:p>
            <a:r>
              <a:rPr lang="en-US" b="1" dirty="0"/>
              <a:t>• Ensure smooth user interaction</a:t>
            </a:r>
          </a:p>
          <a:p>
            <a:r>
              <a:rPr lang="en-US" dirty="0"/>
              <a:t>Allow users to easily switch between automatic and manual modes </a:t>
            </a:r>
          </a:p>
          <a:p>
            <a:r>
              <a:rPr lang="en-US" dirty="0"/>
              <a:t>at the start using the keypad.</a:t>
            </a:r>
          </a:p>
          <a:p>
            <a:endParaRPr lang="en-US" dirty="0"/>
          </a:p>
          <a:p>
            <a:r>
              <a:rPr lang="en-US" b="1" dirty="0"/>
              <a:t>• Achieve efficient and accurate sorting</a:t>
            </a:r>
          </a:p>
          <a:p>
            <a:r>
              <a:rPr lang="en-US" dirty="0"/>
              <a:t>Make sure the system sorts caps correctly and keeps track of the </a:t>
            </a:r>
          </a:p>
          <a:p>
            <a:r>
              <a:rPr lang="en-US" dirty="0"/>
              <a:t>count without errors.</a:t>
            </a:r>
          </a:p>
          <a:p>
            <a:endParaRPr lang="en-US" dirty="0"/>
          </a:p>
          <a:p>
            <a:r>
              <a:rPr lang="en-US" dirty="0"/>
              <a:t>• </a:t>
            </a:r>
            <a:r>
              <a:rPr lang="en-US" b="1" dirty="0"/>
              <a:t>Test and optimize system performance</a:t>
            </a:r>
          </a:p>
          <a:p>
            <a:r>
              <a:rPr lang="en-US" dirty="0"/>
              <a:t>Evaluate the system's speed, accuracy, and reliability in both </a:t>
            </a:r>
          </a:p>
          <a:p>
            <a:r>
              <a:rPr lang="en-US" dirty="0"/>
              <a:t>modes, and make improvements as needed.</a:t>
            </a:r>
          </a:p>
          <a:p>
            <a:pPr>
              <a:lnSpc>
                <a:spcPct val="150000"/>
              </a:lnSpc>
            </a:pPr>
            <a:endParaRPr lang="en-US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3323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0015" y="1103047"/>
            <a:ext cx="12046226" cy="4651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DISCUSSION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E7FE243-710A-4CEA-A2E6-0138BCC38A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15" y="648936"/>
            <a:ext cx="11697745" cy="4431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/>
              <a:t>        This project focuses on building a real-time sorting machine using an Arduino Uno. The machine is designed to sort plastic bottle caps based on their color. It has two modes of operation: automatic and manual. In automatic mode, the machine sorts the caps on its own, while in manual mode, the user controls the sorting process using a 4x4 keypad. At the start of the project, the user can choose which mode to use.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988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8232" y="1364526"/>
            <a:ext cx="11764617" cy="4246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MATERIALS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FAFF9-6817-F728-FFBD-75B71FEADCF2}"/>
              </a:ext>
            </a:extLst>
          </p:cNvPr>
          <p:cNvSpPr txBox="1"/>
          <p:nvPr/>
        </p:nvSpPr>
        <p:spPr>
          <a:xfrm>
            <a:off x="303665" y="1247285"/>
            <a:ext cx="11533749" cy="51706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PH" dirty="0"/>
              <a:t>Arduino Uno the main microcontroller to control all components.</a:t>
            </a:r>
          </a:p>
          <a:p>
            <a:endParaRPr lang="en-PH" dirty="0"/>
          </a:p>
          <a:p>
            <a:r>
              <a:rPr lang="en-PH" dirty="0"/>
              <a:t>• 2 Servo Motors</a:t>
            </a:r>
          </a:p>
          <a:p>
            <a:r>
              <a:rPr lang="en-PH" dirty="0"/>
              <a:t>• Color Sensor (e.g., TCS3200 or TCS34725) Identifies the color of </a:t>
            </a:r>
          </a:p>
          <a:p>
            <a:r>
              <a:rPr lang="en-PH" dirty="0"/>
              <a:t>each cap.</a:t>
            </a:r>
          </a:p>
          <a:p>
            <a:r>
              <a:rPr lang="en-PH" dirty="0"/>
              <a:t>• LCD Display (16x2) Displays the number of caps sorted per color.</a:t>
            </a:r>
          </a:p>
          <a:p>
            <a:r>
              <a:rPr lang="en-PH" dirty="0"/>
              <a:t>• 4x4 Keypad Allows manual control of the sorting process.</a:t>
            </a:r>
          </a:p>
          <a:p>
            <a:r>
              <a:rPr lang="en-PH" dirty="0"/>
              <a:t>• Colored Caps (3 Colors) The items to be sorted (e.g., red, green, </a:t>
            </a:r>
          </a:p>
          <a:p>
            <a:r>
              <a:rPr lang="en-PH" dirty="0"/>
              <a:t>blue caps).</a:t>
            </a:r>
          </a:p>
          <a:p>
            <a:r>
              <a:rPr lang="en-PH" dirty="0"/>
              <a:t>• LEDs (Optional) Indicate different states like sorting status or </a:t>
            </a:r>
          </a:p>
          <a:p>
            <a:r>
              <a:rPr lang="en-PH" dirty="0"/>
              <a:t>errors.</a:t>
            </a:r>
          </a:p>
          <a:p>
            <a:r>
              <a:rPr lang="en-PH" dirty="0"/>
              <a:t>• Breadboard For circuit assembly and prototyping.</a:t>
            </a:r>
          </a:p>
          <a:p>
            <a:r>
              <a:rPr lang="en-PH" dirty="0"/>
              <a:t>• Sorting Containers (3 Pieces) Separate containers for each color.</a:t>
            </a:r>
          </a:p>
          <a:p>
            <a:r>
              <a:rPr lang="en-PH" dirty="0"/>
              <a:t>• Power Supply (5V or USB) To power the Arduino and components.</a:t>
            </a:r>
          </a:p>
          <a:p>
            <a:r>
              <a:rPr lang="en-PH" dirty="0"/>
              <a:t>• Laptop with Arduino IDE For programming and uploading the </a:t>
            </a:r>
          </a:p>
          <a:p>
            <a:r>
              <a:rPr lang="en-PH" dirty="0"/>
              <a:t>code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262626"/>
              </a:solidFill>
              <a:cs typeface="Arial"/>
            </a:endParaRPr>
          </a:p>
          <a:p>
            <a:endParaRPr lang="en-PH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5243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43412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PROCEDURE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D8541B-324A-495A-BE5E-6D1416A0E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789" y="1043411"/>
            <a:ext cx="6166733" cy="486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760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68309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004C52-804C-4448-9080-53CB00494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615" y="998807"/>
            <a:ext cx="3237680" cy="47711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A62BDD-A3F1-4BB2-92A2-AA474C9267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98807"/>
            <a:ext cx="3430256" cy="47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083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71986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42F318-9ECA-4F59-BDAC-57E3D6B6B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215" y="998807"/>
            <a:ext cx="3466339" cy="48283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5ACAFA-BB0A-40BC-A26A-89F8F2E53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98807"/>
            <a:ext cx="3751385" cy="484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148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000735"/>
            <a:ext cx="12192000" cy="477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D202F3-92DE-487D-AA66-760059C1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51" y="1"/>
            <a:ext cx="9608234" cy="998806"/>
          </a:xfrm>
        </p:spPr>
        <p:txBody>
          <a:bodyPr>
            <a:normAutofit/>
          </a:bodyPr>
          <a:lstStyle/>
          <a:p>
            <a:r>
              <a:rPr lang="en-PH" sz="32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Final Output</a:t>
            </a:r>
            <a:endParaRPr lang="en-PH" sz="32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698FEE-BB6E-4BC2-B01E-E6370707AA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1930" y="998807"/>
            <a:ext cx="8478588" cy="477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026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U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-tayo169.potx" id="{4D8875F1-3FD9-46C6-81DA-AEDC94C3D9E8}" vid="{AC10C5D0-1DAB-4676-AB73-B7EE58CCF79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MU-tayo169</Template>
  <TotalTime>9904</TotalTime>
  <Words>476</Words>
  <Application>Microsoft Office PowerPoint</Application>
  <PresentationFormat>Widescreen</PresentationFormat>
  <Paragraphs>74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Tahoma</vt:lpstr>
      <vt:lpstr>Office Theme</vt:lpstr>
      <vt:lpstr> Progress Report 1:  Dual-Mode Real-Time Cap  Sorting System Using Arduino  Uno </vt:lpstr>
      <vt:lpstr>OBJECTIVES</vt:lpstr>
      <vt:lpstr>OBJECTIVES</vt:lpstr>
      <vt:lpstr>DISCUSSION</vt:lpstr>
      <vt:lpstr>MATERIALS</vt:lpstr>
      <vt:lpstr>PROCEDURE</vt:lpstr>
      <vt:lpstr>CODE</vt:lpstr>
      <vt:lpstr>CODE</vt:lpstr>
      <vt:lpstr>Final Output</vt:lpstr>
      <vt:lpstr>Final Output</vt:lpstr>
      <vt:lpstr>Final Output</vt:lpstr>
      <vt:lpstr>Final Output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Melissa Martin</dc:creator>
  <cp:lastModifiedBy>Rod Geryk C. Navarro</cp:lastModifiedBy>
  <cp:revision>253</cp:revision>
  <dcterms:created xsi:type="dcterms:W3CDTF">2020-07-20T04:11:13Z</dcterms:created>
  <dcterms:modified xsi:type="dcterms:W3CDTF">2025-02-22T04:58:50Z</dcterms:modified>
</cp:coreProperties>
</file>

<file path=docProps/thumbnail.jpeg>
</file>